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embeddedFontLst>
    <p:embeddedFont>
      <p:font typeface="Roboto Medium" panose="020B0604020202020204" charset="0"/>
      <p:regular r:id="rId23"/>
      <p:bold r:id="rId24"/>
      <p:italic r:id="rId25"/>
      <p:boldItalic r:id="rId26"/>
    </p:embeddedFont>
    <p:embeddedFont>
      <p:font typeface="BenchNine" panose="020B0604020202020204" charset="0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Bangers" panose="020B0604020202020204" charset="0"/>
      <p:regular r:id="rId33"/>
    </p:embeddedFont>
    <p:embeddedFont>
      <p:font typeface="Permanent Marker" panose="020B0604020202020204" charset="0"/>
      <p:regular r:id="rId34"/>
    </p:embeddedFont>
    <p:embeddedFont>
      <p:font typeface="Cuprum" panose="020B0604020202020204" charset="0"/>
      <p:regular r:id="rId35"/>
      <p:bold r:id="rId36"/>
      <p:italic r:id="rId37"/>
      <p:boldItalic r:id="rId38"/>
    </p:embeddedFont>
    <p:embeddedFont>
      <p:font typeface="Raleway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Julius Sans One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d5cd9c6a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d5cd9c6a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f60ec15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4f60ec15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Colts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085" y="1106350"/>
            <a:ext cx="2220225" cy="1916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4D86EB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Apps Launcher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b="6933"/>
          <a:stretch/>
        </p:blipFill>
        <p:spPr>
          <a:xfrm>
            <a:off x="8390875" y="1189349"/>
            <a:ext cx="3557150" cy="5117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5" name="Google Shape;225;p34"/>
          <p:cNvSpPr/>
          <p:nvPr/>
        </p:nvSpPr>
        <p:spPr>
          <a:xfrm>
            <a:off x="10715625" y="75000"/>
            <a:ext cx="707100" cy="1189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AD900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22098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4651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20657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32754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4452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1489" y="44176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7347" y="21377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65600" y="21182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1">
            <a:alphaModFix/>
          </a:blip>
          <a:srcRect b="26210"/>
          <a:stretch/>
        </p:blipFill>
        <p:spPr>
          <a:xfrm>
            <a:off x="8229600" y="21082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39799" y="3278825"/>
            <a:ext cx="867900" cy="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5380" y="32754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78114" y="3303642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444731" y="32630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96415" y="451675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303054" y="3172613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20553" y="21802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88037" y="43988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633179" y="21071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/>
          <p:cNvPicPr preferRelativeResize="0"/>
          <p:nvPr/>
        </p:nvPicPr>
        <p:blipFill rotWithShape="1">
          <a:blip r:embed="rId21">
            <a:alphaModFix/>
          </a:blip>
          <a:srcRect b="29740"/>
          <a:stretch/>
        </p:blipFill>
        <p:spPr>
          <a:xfrm>
            <a:off x="9619949" y="43382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141484" y="435259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43280" y="42418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914400" y="28154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807200" y="39139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  </a:t>
            </a:r>
            <a:r>
              <a:rPr lang="en-US" sz="19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GROUPS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914400" y="50123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</a:t>
            </a:r>
            <a:r>
              <a:rPr lang="en-US" sz="1900">
                <a:latin typeface="Permanent Marker"/>
                <a:ea typeface="Permanent Marker"/>
                <a:cs typeface="Permanent Marker"/>
                <a:sym typeface="Permanent Marker"/>
              </a:rPr>
              <a:t>My Account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4D86EB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425" y="926388"/>
            <a:ext cx="3557150" cy="549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2" name="Google Shape;262;p36"/>
          <p:cNvSpPr txBox="1"/>
          <p:nvPr/>
        </p:nvSpPr>
        <p:spPr>
          <a:xfrm>
            <a:off x="1282100" y="2161275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1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7814590" y="2759010"/>
            <a:ext cx="1109700" cy="1109700"/>
          </a:xfrm>
          <a:prstGeom prst="ellipse">
            <a:avLst/>
          </a:prstGeom>
          <a:noFill/>
          <a:ln w="38100" cap="flat" cmpd="sng">
            <a:solidFill>
              <a:srgbClr val="00A7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2022000" y="2588850"/>
            <a:ext cx="3802500" cy="1680300"/>
          </a:xfrm>
          <a:prstGeom prst="rect">
            <a:avLst/>
          </a:prstGeom>
          <a:solidFill>
            <a:srgbClr val="4D86EB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 and accept invitation.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469175" y="2588850"/>
            <a:ext cx="20274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</a:t>
            </a:r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000" y="1911650"/>
            <a:ext cx="4377650" cy="4297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2" name="Google Shape;272;p37"/>
          <p:cNvSpPr/>
          <p:nvPr/>
        </p:nvSpPr>
        <p:spPr>
          <a:xfrm>
            <a:off x="9787528" y="5009350"/>
            <a:ext cx="1402500" cy="1109700"/>
          </a:xfrm>
          <a:prstGeom prst="ellipse">
            <a:avLst/>
          </a:prstGeom>
          <a:noFill/>
          <a:ln w="38100" cap="flat" cmpd="sng">
            <a:solidFill>
              <a:srgbClr val="00A7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body" idx="4294967295"/>
          </p:nvPr>
        </p:nvSpPr>
        <p:spPr>
          <a:xfrm>
            <a:off x="8048650" y="3960625"/>
            <a:ext cx="3802500" cy="2281800"/>
          </a:xfrm>
          <a:prstGeom prst="rect">
            <a:avLst/>
          </a:prstGeom>
          <a:solidFill>
            <a:srgbClr val="4D86EB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Read your teacher’s announcement(s).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their planner to find your assignments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7383025" y="3837925"/>
            <a:ext cx="585600" cy="940200"/>
          </a:xfrm>
          <a:prstGeom prst="ellipse">
            <a:avLst/>
          </a:prstGeom>
          <a:solidFill>
            <a:srgbClr val="FFC1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 txBox="1"/>
          <p:nvPr/>
        </p:nvSpPr>
        <p:spPr>
          <a:xfrm>
            <a:off x="7168750" y="3780455"/>
            <a:ext cx="10509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3</a:t>
            </a:r>
            <a:endParaRPr sz="100"/>
          </a:p>
        </p:txBody>
      </p:sp>
      <p:sp>
        <p:nvSpPr>
          <p:cNvPr id="280" name="Google Shape;280;p38"/>
          <p:cNvSpPr/>
          <p:nvPr/>
        </p:nvSpPr>
        <p:spPr>
          <a:xfrm>
            <a:off x="5034169" y="0"/>
            <a:ext cx="1402500" cy="940200"/>
          </a:xfrm>
          <a:prstGeom prst="ellipse">
            <a:avLst/>
          </a:prstGeom>
          <a:noFill/>
          <a:ln w="38100" cap="flat" cmpd="sng">
            <a:solidFill>
              <a:srgbClr val="00A7E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87" name="Google Shape;287;p39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3" name="Google Shape;29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9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9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0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06" name="Google Shape;306;p40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07" name="Google Shape;307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2" name="Google Shape;312;p40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 and logged into your GSE account!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40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633100" y="2743400"/>
            <a:ext cx="60720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students!  Parents can also receive information too!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7284295" y="605737"/>
            <a:ext cx="4824300" cy="385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364" y="628525"/>
            <a:ext cx="4467100" cy="385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3" name="Google Shape;163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344775" y="2219175"/>
            <a:ext cx="6847200" cy="30369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Students are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the student’s district to obtain this private information.  Guardians cannot obtain separate access, unless using their student’s login information.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strike="noStrike" cap="none">
                <a:solidFill>
                  <a:srgbClr val="FFFFFF"/>
                </a:solidFill>
                <a:highlight>
                  <a:srgbClr val="CD0102"/>
                </a:highlight>
                <a:latin typeface="Cuprum"/>
                <a:ea typeface="Cuprum"/>
                <a:cs typeface="Cuprum"/>
                <a:sym typeface="Cuprum"/>
              </a:rPr>
              <a:t>Google Chrome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  <a:effectLst>
            <a:outerShdw blurRad="214313" dist="85725" dir="768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2" name="Google Shape;172;p28"/>
          <p:cNvSpPr txBox="1"/>
          <p:nvPr/>
        </p:nvSpPr>
        <p:spPr>
          <a:xfrm>
            <a:off x="6828125" y="2142475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1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7552625" y="261630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strike="noStrike" cap="none">
                <a:solidFill>
                  <a:srgbClr val="FFFFFF"/>
                </a:solidFill>
                <a:highlight>
                  <a:srgbClr val="00AF50"/>
                </a:highlight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50" y="2547448"/>
            <a:ext cx="5058530" cy="2006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0" name="Google Shape;180;p29"/>
          <p:cNvSpPr/>
          <p:nvPr/>
        </p:nvSpPr>
        <p:spPr>
          <a:xfrm>
            <a:off x="1805575" y="4086300"/>
            <a:ext cx="1821300" cy="25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1805575" y="3933900"/>
            <a:ext cx="25023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Lato"/>
                <a:ea typeface="Lato"/>
                <a:cs typeface="Lato"/>
                <a:sym typeface="Lato"/>
              </a:rPr>
              <a:t>www.google.com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6828125" y="2396250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2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strike="noStrike" cap="none">
                <a:solidFill>
                  <a:srgbClr val="FFFFFF"/>
                </a:solidFill>
                <a:highlight>
                  <a:srgbClr val="5587EC"/>
                </a:highlight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300" y="1925300"/>
            <a:ext cx="5067300" cy="441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0" name="Google Shape;190;p30"/>
          <p:cNvSpPr txBox="1"/>
          <p:nvPr/>
        </p:nvSpPr>
        <p:spPr>
          <a:xfrm>
            <a:off x="7132925" y="2218675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3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>
                <a:solidFill>
                  <a:srgbClr val="FFFFFF"/>
                </a:solidFill>
                <a:highlight>
                  <a:srgbClr val="FFC100"/>
                </a:highlight>
                <a:latin typeface="Cuprum"/>
                <a:ea typeface="Cuprum"/>
                <a:cs typeface="Cuprum"/>
                <a:sym typeface="Cuprum"/>
              </a:rPr>
              <a:t>GSE</a:t>
            </a:r>
            <a:r>
              <a:rPr lang="en-US" sz="3200" i="0" u="none" strike="noStrike" cap="none">
                <a:solidFill>
                  <a:srgbClr val="FFFFFF"/>
                </a:solidFill>
                <a:highlight>
                  <a:srgbClr val="FFC100"/>
                </a:highlight>
                <a:latin typeface="Cuprum"/>
                <a:ea typeface="Cuprum"/>
                <a:cs typeface="Cuprum"/>
                <a:sym typeface="Cuprum"/>
              </a:rPr>
              <a:t>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00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88" y="1940700"/>
            <a:ext cx="4124325" cy="446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8" name="Google Shape;198;p31"/>
          <p:cNvSpPr txBox="1"/>
          <p:nvPr/>
        </p:nvSpPr>
        <p:spPr>
          <a:xfrm>
            <a:off x="1911275" y="3699200"/>
            <a:ext cx="639600" cy="251100"/>
          </a:xfrm>
          <a:prstGeom prst="rect">
            <a:avLst/>
          </a:prstGeom>
          <a:solidFill>
            <a:srgbClr val="E8EFF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6675725" y="2142475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4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40089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>
                <a:solidFill>
                  <a:srgbClr val="FFFFFF"/>
                </a:solidFill>
                <a:highlight>
                  <a:srgbClr val="CD0102"/>
                </a:highlight>
                <a:latin typeface="Cuprum"/>
                <a:ea typeface="Cuprum"/>
                <a:cs typeface="Cuprum"/>
                <a:sym typeface="Cuprum"/>
              </a:rPr>
              <a:t>s + ID# + !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00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endParaRPr sz="2500" i="1">
              <a:solidFill>
                <a:srgbClr val="00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2500" i="1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**If you ever forget your password, email one of your teachers to reset it.</a:t>
            </a:r>
            <a:endParaRPr sz="2500" i="1">
              <a:solidFill>
                <a:srgbClr val="00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endParaRPr sz="320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6590700" y="2142475"/>
            <a:ext cx="7245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Julius Sans One"/>
                <a:ea typeface="Julius Sans One"/>
                <a:cs typeface="Julius Sans One"/>
                <a:sym typeface="Julius Sans One"/>
              </a:rPr>
              <a:t>5</a:t>
            </a:r>
            <a:endParaRPr sz="100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350" y="1863650"/>
            <a:ext cx="4067175" cy="4467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8" name="Google Shape;208;p32"/>
          <p:cNvSpPr/>
          <p:nvPr/>
        </p:nvSpPr>
        <p:spPr>
          <a:xfrm>
            <a:off x="2666525" y="2943975"/>
            <a:ext cx="616500" cy="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ctrTitle"/>
          </p:nvPr>
        </p:nvSpPr>
        <p:spPr>
          <a:xfrm>
            <a:off x="4546900" y="1057825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subTitle" idx="1"/>
          </p:nvPr>
        </p:nvSpPr>
        <p:spPr>
          <a:xfrm>
            <a:off x="5080000" y="26927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lang="en-US" sz="4500" i="0" u="none" strike="noStrike" cap="none">
                <a:solidFill>
                  <a:srgbClr val="000000"/>
                </a:solidFill>
                <a:latin typeface="Cuprum"/>
                <a:ea typeface="Cuprum"/>
                <a:cs typeface="Cuprum"/>
                <a:sym typeface="Cuprum"/>
              </a:rPr>
              <a:t>that you are signed in to your Google Apps for Education account!</a:t>
            </a:r>
            <a:endParaRPr sz="4500" i="0" u="none" strike="noStrike" cap="none">
              <a:solidFill>
                <a:srgbClr val="00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75" y="702038"/>
            <a:ext cx="3932150" cy="5453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6" name="Google Shape;216;p33"/>
          <p:cNvSpPr/>
          <p:nvPr/>
        </p:nvSpPr>
        <p:spPr>
          <a:xfrm>
            <a:off x="1370923" y="3159775"/>
            <a:ext cx="616500" cy="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B17452A7A9C488A5C2B7690406040" ma:contentTypeVersion="12" ma:contentTypeDescription="Create a new document." ma:contentTypeScope="" ma:versionID="b3843cf1982017fb8ea26128efed586c">
  <xsd:schema xmlns:xsd="http://www.w3.org/2001/XMLSchema" xmlns:xs="http://www.w3.org/2001/XMLSchema" xmlns:p="http://schemas.microsoft.com/office/2006/metadata/properties" xmlns:ns3="7a5ddc23-f254-4b11-a741-2b43810a6e9c" xmlns:ns4="b2bcf927-ce10-4093-b9e8-3cd817f58d4f" targetNamespace="http://schemas.microsoft.com/office/2006/metadata/properties" ma:root="true" ma:fieldsID="97556865a828e83b99d5337ac7cf9f36" ns3:_="" ns4:_="">
    <xsd:import namespace="7a5ddc23-f254-4b11-a741-2b43810a6e9c"/>
    <xsd:import namespace="b2bcf927-ce10-4093-b9e8-3cd817f58d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ddc23-f254-4b11-a741-2b43810a6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cf927-ce10-4093-b9e8-3cd817f5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BA280F-C3C6-4842-985B-92849CEE0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ddc23-f254-4b11-a741-2b43810a6e9c"/>
    <ds:schemaRef ds:uri="b2bcf927-ce10-4093-b9e8-3cd817f58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FF863-95B3-4208-B234-B8D30C6E9B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F0D73-D9E7-4E86-A318-559DEAC4D068}">
  <ds:schemaRefs>
    <ds:schemaRef ds:uri="7a5ddc23-f254-4b11-a741-2b43810a6e9c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2bcf927-ce10-4093-b9e8-3cd817f58d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Widescreen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Roboto Medium</vt:lpstr>
      <vt:lpstr>BenchNine</vt:lpstr>
      <vt:lpstr>Roboto</vt:lpstr>
      <vt:lpstr>Bangers</vt:lpstr>
      <vt:lpstr>Permanent Marker</vt:lpstr>
      <vt:lpstr>Cuprum</vt:lpstr>
      <vt:lpstr>Raleway</vt:lpstr>
      <vt:lpstr>Arial</vt:lpstr>
      <vt:lpstr>Sniglet</vt:lpstr>
      <vt:lpstr>Lato</vt:lpstr>
      <vt:lpstr>Julius Sans One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Howell, Renee</dc:creator>
  <cp:lastModifiedBy>Howell, Renee</cp:lastModifiedBy>
  <cp:revision>1</cp:revision>
  <dcterms:modified xsi:type="dcterms:W3CDTF">2020-08-03T21:29:43Z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0x010100B0DB17452A7A9C488A5C2B7690406040</vt:lpwstr>
  </property>
</Properties>
</file>